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3899B-7665-41EA-95D3-A69BB0326E8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9EEF-C868-47ED-89C2-661AF8883B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matematike!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7030A0"/>
                </a:solidFill>
              </a:rPr>
              <a:t>Na današnjem času ćemo utvrđivati deljenje zbira i razlike brojem.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Zapišite naslov: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dirty="0" smtClean="0"/>
              <a:t>Deljenje zbira i razlike brojem-utvrđivanje</a:t>
            </a:r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sr-Latn-RS" dirty="0"/>
          </a:p>
          <a:p>
            <a:pPr algn="ctr"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U svesci ćete zapisivati samo redni broj zadatka i rešenja.</a:t>
            </a:r>
            <a:endParaRPr lang="sr-Latn-R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sr-Latn-RS" dirty="0" smtClean="0"/>
              <a:t>1.</a:t>
            </a:r>
          </a:p>
          <a:p>
            <a:pPr marL="514350" lvl="0" indent="-514350">
              <a:buNone/>
            </a:pPr>
            <a:r>
              <a:rPr lang="sr-Latn-RS" dirty="0" smtClean="0"/>
              <a:t>a) Zbir brojeva 12 i 20 podeli brojem 4.</a:t>
            </a:r>
          </a:p>
          <a:p>
            <a:pPr marL="514350" lvl="0" indent="-514350">
              <a:buNone/>
            </a:pPr>
            <a:r>
              <a:rPr lang="sr-Latn-RS" dirty="0" smtClean="0"/>
              <a:t>Računaj na dva načina.</a:t>
            </a:r>
          </a:p>
          <a:p>
            <a:pPr lvl="0">
              <a:buNone/>
            </a:pPr>
            <a:endParaRPr lang="sr-Latn-RS" dirty="0" smtClean="0"/>
          </a:p>
          <a:p>
            <a:pPr lvl="0">
              <a:buNone/>
            </a:pPr>
            <a:r>
              <a:rPr lang="sr-Latn-RS" dirty="0" smtClean="0"/>
              <a:t>b) Razliku brojeva 42 i 12 podeli brojem 6.</a:t>
            </a:r>
          </a:p>
          <a:p>
            <a:pPr>
              <a:buNone/>
            </a:pPr>
            <a:r>
              <a:rPr lang="sr-Latn-RS" dirty="0" smtClean="0"/>
              <a:t>Računaj na dva načina.</a:t>
            </a:r>
          </a:p>
          <a:p>
            <a:pPr lvl="0"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2.  Zbir brojeva 15 i 25 umanji 5 puta.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3. Razliku brojeva 36 i 12  umanji 4 puta.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4. Izračunaj količnik ako je delilac 9 a deljeik zbir brojeva 27 i 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sr-Latn-RS" dirty="0" smtClean="0"/>
              <a:t>U voćnjak treba zasaditi 15 sadnica kajsija i 45 sadnica šljiva. Ako se zasade u 5 redova koliko će sadnica biti u svakom redu?</a:t>
            </a:r>
          </a:p>
          <a:p>
            <a:pPr marL="514350" indent="-514350">
              <a:buAutoNum type="arabicPeriod" startAt="5"/>
            </a:pPr>
            <a:endParaRPr lang="sr-Latn-RS" dirty="0"/>
          </a:p>
          <a:p>
            <a:pPr marL="514350" indent="-514350">
              <a:buAutoNum type="arabicPeriod" startAt="5"/>
            </a:pPr>
            <a:endParaRPr lang="sr-Latn-RS" dirty="0" smtClean="0"/>
          </a:p>
          <a:p>
            <a:pPr marL="514350" indent="-514350">
              <a:buAutoNum type="arabicPeriod" startAt="5"/>
            </a:pPr>
            <a:endParaRPr lang="sr-Latn-RS" dirty="0"/>
          </a:p>
          <a:p>
            <a:pPr marL="514350" indent="-514350">
              <a:buAutoNum type="arabicPeriod" startAt="5"/>
            </a:pPr>
            <a:r>
              <a:rPr lang="sr-Latn-RS" dirty="0" smtClean="0"/>
              <a:t> Ana skuplja salvete i pakuje ih u pakete tako da u svaki staje po 8 salveta. Imala je 64 salvete. Drugarici je poklonila 16 salveta. Koliko sada paketa može da napravi?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Urađene zadatke slikajte i pošaljite.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786578" y="2000240"/>
            <a:ext cx="1357322" cy="12144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176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Dobro došli na čas matematike!</vt:lpstr>
      <vt:lpstr>Zapišite naslov: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matematike!</dc:title>
  <dc:creator>User</dc:creator>
  <cp:lastModifiedBy>User</cp:lastModifiedBy>
  <cp:revision>3</cp:revision>
  <dcterms:created xsi:type="dcterms:W3CDTF">2020-04-14T14:11:58Z</dcterms:created>
  <dcterms:modified xsi:type="dcterms:W3CDTF">2020-04-14T14:40:44Z</dcterms:modified>
</cp:coreProperties>
</file>